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3" r:id="rId5"/>
    <p:sldId id="258" r:id="rId6"/>
    <p:sldId id="264" r:id="rId7"/>
    <p:sldId id="265" r:id="rId8"/>
    <p:sldId id="266" r:id="rId9"/>
    <p:sldId id="259" r:id="rId10"/>
    <p:sldId id="271" r:id="rId11"/>
    <p:sldId id="267" r:id="rId12"/>
    <p:sldId id="268" r:id="rId13"/>
    <p:sldId id="260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0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68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68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36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0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443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27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69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331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807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3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1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pisode.cc/Content/storyimage/43204168-%E8%83%8C%E6%99%A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5" y="-3011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期刊：</a:t>
            </a:r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Applied Ergonomics</a:t>
            </a:r>
          </a:p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學生：張語軒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指導教授：柳永青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856984" cy="1470025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Effects of oxygen concentrations on driver fatigue</a:t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</a:rPr>
              <a:t>during simulated driving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186808" cy="4713387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睏睡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分鐘時，三種含氧量之情境的睏睡度皆大幅增加，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4722" r="50331" b="33334"/>
          <a:stretch/>
        </p:blipFill>
        <p:spPr bwMode="auto">
          <a:xfrm>
            <a:off x="4788024" y="1725302"/>
            <a:ext cx="37906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4752528" cy="500141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分鐘時，反應時間減少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Low&gt;Medium&gt;High rate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(p&lt;0.05)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1" t="24722" r="17499" b="33334"/>
          <a:stretch/>
        </p:blipFill>
        <p:spPr bwMode="auto">
          <a:xfrm>
            <a:off x="4211960" y="2564904"/>
            <a:ext cx="43979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Conclusions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開車時減少含氧量會帶來可觀的疲勞感，且當處於高含氧量時，反應時間與疲累感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相對較少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本研究使用駕駛模擬器做實驗是基於安全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考量，但作者提出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實際駕車去做評估是必要的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0" indent="0"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可以本研究之結果作為基礎，發展相關系統減少駕駛疲勞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2492896"/>
            <a:ext cx="9433048" cy="1143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1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無聊的駕駛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Reyner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Horne, 1998)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，溫度、噪音、車子所發出的震動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(McDonald, 1984)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和車子伴隨的有害氣體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Utell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al.,1994)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，都已被證明會造成駕駛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死亡車禍占交通意外事故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(McDonald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 al. 1984)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21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所發生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事故因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昏睡或不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專心佔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，且其中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48%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是死亡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(Harris and Mackie, 1972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誘發疲勞並同時維持開車在道路上的安全性有技術上的困難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(Brown, 1995)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環境中含氧量低會造成貧血及器官的衰竭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(Fujiwara and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Maeda,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4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位男性大學生，平均年齡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24.1</a:t>
            </a:r>
            <a:r>
              <a:rPr lang="el-GR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歲，平均駕駛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4.1</a:t>
            </a:r>
            <a:r>
              <a:rPr lang="el-GR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前須有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充足睡眠，避免激烈運動、抽菸、喝酒、咖啡因飲料或服用藥物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為了排除生理因素，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個受測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在三天的同一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時間點做三種含氧量的實驗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3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064896" cy="4572000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駕駛模擬器呈現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吋螢幕上，模擬器藉由輪胎方向及加速或減速踏板及時預測汽車動向，資訊傳送至視覺、聽覺、移動系統，產生必要的提醒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(Cue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讓受測者開在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線道上，一邊導航，共兩小時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，時入固定在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60-80km/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實驗地點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平均溫度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度，平均濕度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46%RH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。氧氣濃度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0.3)%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2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7"/>
            <a:ext cx="4330824" cy="5400600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主觀評估─疲勞感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Japan Industrial Fatigue Research Committee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個與疲勞相關的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個尺度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(-2~2)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評估與疲勞最相關的症狀，最後選出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個並分成三個層級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247" r="16587" b="16593"/>
          <a:stretch/>
        </p:blipFill>
        <p:spPr bwMode="auto">
          <a:xfrm>
            <a:off x="4788024" y="1137951"/>
            <a:ext cx="40760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主觀評估─睏睡度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KSS(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kwansei-gakuin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sleepiness scale)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由細分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得來，通常被用來評估警覺任務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(vigilance task)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、疲勞、體溫，並以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睡度與疲勞感各測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模擬駕駛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每三十分鐘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駕駛表現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“STOP”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會出現在螢幕上，受測者必須踩煞車作為反應，整個實驗出現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次，每次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30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435280" cy="4061048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主觀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疲勞度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low-rate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下最感疲勞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後顯著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Low&gt;Medium and High rate</a:t>
            </a:r>
          </a:p>
          <a:p>
            <a:pPr lvl="1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41081" r="50282" b="23086"/>
          <a:stretch/>
        </p:blipFill>
        <p:spPr bwMode="auto">
          <a:xfrm>
            <a:off x="4139952" y="3222104"/>
            <a:ext cx="4248472" cy="32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358246" cy="5361459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濃度的改變對於不同疲勞階段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疲勞皆隨時間而增加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Group1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Low&gt;Medium rate(p&lt;0.05)</a:t>
            </a: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Group2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Low&gt;Medium rate(p&lt;0.05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Low&gt;High rate(p&lt;0.05)</a:t>
            </a:r>
          </a:p>
          <a:p>
            <a:pPr lvl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Group3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High&gt;Medium rate(p&lt;0.01)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Low&gt;High rate(p&lt;0.05)</a:t>
            </a: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t="20556" r="50745" b="49573"/>
          <a:stretch/>
        </p:blipFill>
        <p:spPr bwMode="auto">
          <a:xfrm>
            <a:off x="467544" y="4482373"/>
            <a:ext cx="2194560" cy="183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9" t="20555" r="27244" b="47222"/>
          <a:stretch/>
        </p:blipFill>
        <p:spPr bwMode="auto">
          <a:xfrm>
            <a:off x="3347864" y="4482373"/>
            <a:ext cx="2436356" cy="19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8" t="50852" r="36380" b="19721"/>
          <a:stretch/>
        </p:blipFill>
        <p:spPr bwMode="auto">
          <a:xfrm>
            <a:off x="5940152" y="4568334"/>
            <a:ext cx="2875294" cy="18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039" r="16587" b="52966"/>
          <a:stretch/>
        </p:blipFill>
        <p:spPr bwMode="auto">
          <a:xfrm>
            <a:off x="1335982" y="2060848"/>
            <a:ext cx="4076016" cy="137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236" r="16587" b="34781"/>
          <a:stretch/>
        </p:blipFill>
        <p:spPr bwMode="auto">
          <a:xfrm>
            <a:off x="1309856" y="2888694"/>
            <a:ext cx="4076016" cy="123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607" r="16587" b="18286"/>
          <a:stretch/>
        </p:blipFill>
        <p:spPr bwMode="auto">
          <a:xfrm>
            <a:off x="1043608" y="4015708"/>
            <a:ext cx="4076016" cy="110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1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4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5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6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7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8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9.xml><?xml version="1.0" encoding="utf-8"?>
<a:themeOverride xmlns:a="http://schemas.openxmlformats.org/drawingml/2006/main">
  <a:clrScheme name="茅草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2123</TotalTime>
  <Words>616</Words>
  <Application>Microsoft Office PowerPoint</Application>
  <PresentationFormat>如螢幕大小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公正</vt:lpstr>
      <vt:lpstr>Office 佈景主題</vt:lpstr>
      <vt:lpstr>Effects of oxygen concentrations on driver fatigue during simulated driving</vt:lpstr>
      <vt:lpstr>Introduction</vt:lpstr>
      <vt:lpstr>PowerPoint 簡報</vt:lpstr>
      <vt:lpstr>Method</vt:lpstr>
      <vt:lpstr>PowerPoint 簡報</vt:lpstr>
      <vt:lpstr>PowerPoint 簡報</vt:lpstr>
      <vt:lpstr>PowerPoint 簡報</vt:lpstr>
      <vt:lpstr>Results</vt:lpstr>
      <vt:lpstr>PowerPoint 簡報</vt:lpstr>
      <vt:lpstr>PowerPoint 簡報</vt:lpstr>
      <vt:lpstr>PowerPoint 簡報</vt:lpstr>
      <vt:lpstr>Conclusions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Lizto</dc:creator>
  <cp:lastModifiedBy>Lizto</cp:lastModifiedBy>
  <cp:revision>55</cp:revision>
  <dcterms:created xsi:type="dcterms:W3CDTF">2015-12-01T06:03:13Z</dcterms:created>
  <dcterms:modified xsi:type="dcterms:W3CDTF">2015-12-10T02:05:50Z</dcterms:modified>
</cp:coreProperties>
</file>